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8" autoAdjust="0"/>
    <p:restoredTop sz="94675" autoAdjust="0"/>
  </p:normalViewPr>
  <p:slideViewPr>
    <p:cSldViewPr>
      <p:cViewPr varScale="1">
        <p:scale>
          <a:sx n="54" d="100"/>
          <a:sy n="54" d="100"/>
        </p:scale>
        <p:origin x="-989" y="-91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72C6-DD04-4445-901F-B1B73ADEC5A7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4162-8C3F-40B6-A1EB-C58DF2EACA9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6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72C6-DD04-4445-901F-B1B73ADEC5A7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4162-8C3F-40B6-A1EB-C58DF2EACA9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9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72C6-DD04-4445-901F-B1B73ADEC5A7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4162-8C3F-40B6-A1EB-C58DF2EACA9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59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72C6-DD04-4445-901F-B1B73ADEC5A7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4162-8C3F-40B6-A1EB-C58DF2EACA9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93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72C6-DD04-4445-901F-B1B73ADEC5A7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4162-8C3F-40B6-A1EB-C58DF2EACA9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7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72C6-DD04-4445-901F-B1B73ADEC5A7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4162-8C3F-40B6-A1EB-C58DF2EACA9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17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72C6-DD04-4445-901F-B1B73ADEC5A7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4162-8C3F-40B6-A1EB-C58DF2EACA9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1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72C6-DD04-4445-901F-B1B73ADEC5A7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4162-8C3F-40B6-A1EB-C58DF2EACA9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19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72C6-DD04-4445-901F-B1B73ADEC5A7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4162-8C3F-40B6-A1EB-C58DF2EACA9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22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72C6-DD04-4445-901F-B1B73ADEC5A7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4162-8C3F-40B6-A1EB-C58DF2EACA9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53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72C6-DD04-4445-901F-B1B73ADEC5A7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4162-8C3F-40B6-A1EB-C58DF2EACA9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04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D72C6-DD04-4445-901F-B1B73ADEC5A7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04162-8C3F-40B6-A1EB-C58DF2EACA9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61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0648" y="-87560"/>
            <a:ext cx="6336704" cy="99935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lb-LU" sz="1800" b="1" dirty="0" smtClean="0"/>
          </a:p>
          <a:p>
            <a:pPr marL="0" indent="0" algn="ctr">
              <a:buNone/>
            </a:pPr>
            <a:endParaRPr lang="lb-LU" sz="1800" b="1" dirty="0"/>
          </a:p>
          <a:p>
            <a:pPr marL="0" indent="0" algn="ctr">
              <a:buNone/>
            </a:pPr>
            <a:endParaRPr lang="lb-LU" sz="1800" b="1" dirty="0" smtClean="0"/>
          </a:p>
          <a:p>
            <a:pPr marL="0" indent="0" algn="ctr">
              <a:buNone/>
            </a:pPr>
            <a:endParaRPr lang="lb-LU" sz="1050" b="1" dirty="0"/>
          </a:p>
          <a:p>
            <a:pPr marL="0" indent="0" algn="ctr">
              <a:buNone/>
            </a:pPr>
            <a:r>
              <a:rPr lang="lb-LU" sz="1600" b="1" dirty="0" smtClean="0"/>
              <a:t> </a:t>
            </a:r>
            <a:endParaRPr lang="fr-FR" sz="1000" dirty="0"/>
          </a:p>
          <a:p>
            <a:pPr marL="0" indent="0" algn="just">
              <a:buNone/>
            </a:pPr>
            <a:r>
              <a:rPr lang="fr-FR" sz="1200" dirty="0" smtClean="0"/>
              <a:t>Le </a:t>
            </a:r>
            <a:r>
              <a:rPr lang="fr-FR" sz="1200" dirty="0"/>
              <a:t>Ministre du Développement durable et des Infrastructures </a:t>
            </a:r>
            <a:r>
              <a:rPr lang="fr-FR" sz="1200" dirty="0" smtClean="0"/>
              <a:t>invite le public intéressé à une soirée de discussion sur la sécurité routière dans votre région.</a:t>
            </a:r>
            <a:endParaRPr lang="fr-FR" sz="1200" dirty="0"/>
          </a:p>
          <a:p>
            <a:endParaRPr lang="fr-FR" sz="800" dirty="0"/>
          </a:p>
          <a:p>
            <a:pPr marL="0" indent="0">
              <a:spcBef>
                <a:spcPts val="288"/>
              </a:spcBef>
              <a:buNone/>
            </a:pPr>
            <a:r>
              <a:rPr lang="fr-FR" sz="1200" dirty="0" smtClean="0"/>
              <a:t>Programme</a:t>
            </a:r>
            <a:r>
              <a:rPr lang="fr-FR" sz="1200" dirty="0"/>
              <a:t> </a:t>
            </a:r>
            <a:r>
              <a:rPr lang="fr-FR" sz="1200" dirty="0" smtClean="0"/>
              <a:t>:</a:t>
            </a:r>
          </a:p>
          <a:p>
            <a:pPr marL="274638" indent="-274638">
              <a:spcBef>
                <a:spcPts val="288"/>
              </a:spcBef>
            </a:pPr>
            <a:r>
              <a:rPr lang="fr-FR" sz="1200" dirty="0" smtClean="0"/>
              <a:t>Allocution de bienvenue par le bourgmestre</a:t>
            </a:r>
            <a:endParaRPr lang="fr-FR" sz="1200" dirty="0"/>
          </a:p>
          <a:p>
            <a:pPr marL="285750" indent="-285750">
              <a:spcBef>
                <a:spcPts val="288"/>
              </a:spcBef>
            </a:pPr>
            <a:r>
              <a:rPr lang="fr-FR" sz="1200" dirty="0" smtClean="0"/>
              <a:t>Introduction et état des lieux de la sécurité routière dans votre région:</a:t>
            </a:r>
          </a:p>
          <a:p>
            <a:pPr marL="685800" lvl="1">
              <a:spcBef>
                <a:spcPts val="288"/>
              </a:spcBef>
              <a:buFont typeface="Wingdings" panose="05000000000000000000" pitchFamily="2" charset="2"/>
              <a:buChar char="Ø"/>
            </a:pPr>
            <a:r>
              <a:rPr lang="fr-FR" sz="1200" dirty="0" smtClean="0"/>
              <a:t>Wat </a:t>
            </a:r>
            <a:r>
              <a:rPr lang="fr-FR" sz="1200" dirty="0" err="1" smtClean="0"/>
              <a:t>kënne</a:t>
            </a:r>
            <a:r>
              <a:rPr lang="fr-FR" sz="1200" dirty="0" smtClean="0"/>
              <a:t> mir </a:t>
            </a:r>
            <a:r>
              <a:rPr lang="fr-FR" sz="1200" dirty="0" err="1" smtClean="0"/>
              <a:t>bei</a:t>
            </a:r>
            <a:r>
              <a:rPr lang="fr-FR" sz="1200" dirty="0" smtClean="0"/>
              <a:t> </a:t>
            </a:r>
            <a:r>
              <a:rPr lang="fr-FR" sz="1200" dirty="0" err="1"/>
              <a:t>I</a:t>
            </a:r>
            <a:r>
              <a:rPr lang="fr-FR" sz="1200" dirty="0" err="1" smtClean="0"/>
              <a:t>ech</a:t>
            </a:r>
            <a:r>
              <a:rPr lang="fr-FR" sz="1200" dirty="0" smtClean="0"/>
              <a:t> a </a:t>
            </a:r>
            <a:r>
              <a:rPr lang="fr-FR" sz="1200" dirty="0" err="1" smtClean="0"/>
              <a:t>Punkto</a:t>
            </a:r>
            <a:r>
              <a:rPr lang="fr-FR" sz="1200" dirty="0" smtClean="0"/>
              <a:t> </a:t>
            </a:r>
            <a:r>
              <a:rPr lang="fr-FR" sz="1200" dirty="0" err="1" smtClean="0"/>
              <a:t>Stroossesécherheet</a:t>
            </a:r>
            <a:r>
              <a:rPr lang="fr-FR" sz="1200" dirty="0" smtClean="0"/>
              <a:t> </a:t>
            </a:r>
            <a:r>
              <a:rPr lang="fr-FR" sz="1200" dirty="0" err="1" smtClean="0"/>
              <a:t>verbesseren</a:t>
            </a:r>
            <a:r>
              <a:rPr lang="fr-FR" sz="1200" dirty="0" smtClean="0"/>
              <a:t>?</a:t>
            </a:r>
          </a:p>
          <a:p>
            <a:pPr marL="685800" lvl="1">
              <a:spcBef>
                <a:spcPts val="288"/>
              </a:spcBef>
              <a:buFont typeface="Wingdings" panose="05000000000000000000" pitchFamily="2" charset="2"/>
              <a:buChar char="Ø"/>
            </a:pPr>
            <a:r>
              <a:rPr lang="fr-FR" sz="1200" dirty="0" err="1" smtClean="0"/>
              <a:t>Wéi</a:t>
            </a:r>
            <a:r>
              <a:rPr lang="fr-FR" sz="1200" dirty="0" smtClean="0"/>
              <a:t> </a:t>
            </a:r>
            <a:r>
              <a:rPr lang="fr-FR" sz="1200" dirty="0" err="1" smtClean="0"/>
              <a:t>soll</a:t>
            </a:r>
            <a:r>
              <a:rPr lang="fr-FR" sz="1200" dirty="0" smtClean="0"/>
              <a:t> </a:t>
            </a:r>
            <a:r>
              <a:rPr lang="fr-FR" sz="1200" dirty="0" err="1"/>
              <a:t>Ä</a:t>
            </a:r>
            <a:r>
              <a:rPr lang="fr-FR" sz="1200" dirty="0" err="1" smtClean="0"/>
              <a:t>ren</a:t>
            </a:r>
            <a:r>
              <a:rPr lang="fr-FR" sz="1200" dirty="0" smtClean="0"/>
              <a:t> </a:t>
            </a:r>
            <a:r>
              <a:rPr lang="fr-FR" sz="1200" dirty="0" err="1" smtClean="0"/>
              <a:t>ëffentleche</a:t>
            </a:r>
            <a:r>
              <a:rPr lang="fr-FR" sz="1200" dirty="0" smtClean="0"/>
              <a:t> </a:t>
            </a:r>
            <a:r>
              <a:rPr lang="fr-FR" sz="1200" dirty="0" err="1" smtClean="0"/>
              <a:t>Raum</a:t>
            </a:r>
            <a:r>
              <a:rPr lang="fr-FR" sz="1200" dirty="0" smtClean="0"/>
              <a:t> </a:t>
            </a:r>
            <a:r>
              <a:rPr lang="fr-FR" sz="1200" dirty="0" err="1" smtClean="0"/>
              <a:t>am</a:t>
            </a:r>
            <a:r>
              <a:rPr lang="fr-FR" sz="1200" dirty="0" smtClean="0"/>
              <a:t> </a:t>
            </a:r>
            <a:r>
              <a:rPr lang="fr-FR" sz="1200" dirty="0" err="1" smtClean="0"/>
              <a:t>Sënn</a:t>
            </a:r>
            <a:r>
              <a:rPr lang="fr-FR" sz="1200" dirty="0" smtClean="0"/>
              <a:t> </a:t>
            </a:r>
            <a:r>
              <a:rPr lang="fr-FR" sz="1200" dirty="0" err="1" smtClean="0"/>
              <a:t>vun</a:t>
            </a:r>
            <a:r>
              <a:rPr lang="fr-FR" sz="1200" dirty="0" smtClean="0"/>
              <a:t> de </a:t>
            </a:r>
            <a:r>
              <a:rPr lang="fr-FR" sz="1200" dirty="0" err="1" smtClean="0"/>
              <a:t>Bierger</a:t>
            </a:r>
            <a:r>
              <a:rPr lang="fr-FR" sz="1200" dirty="0" smtClean="0"/>
              <a:t> </a:t>
            </a:r>
            <a:r>
              <a:rPr lang="fr-FR" sz="1200" dirty="0" err="1" smtClean="0"/>
              <a:t>amenagéiert</a:t>
            </a:r>
            <a:r>
              <a:rPr lang="fr-FR" sz="1200" dirty="0" smtClean="0"/>
              <a:t> </a:t>
            </a:r>
            <a:r>
              <a:rPr lang="fr-FR" sz="1200" dirty="0" err="1" smtClean="0"/>
              <a:t>ginn</a:t>
            </a:r>
            <a:r>
              <a:rPr lang="fr-FR" sz="1200" dirty="0" smtClean="0"/>
              <a:t>?</a:t>
            </a:r>
          </a:p>
          <a:p>
            <a:pPr marL="285750" indent="-284400">
              <a:spcBef>
                <a:spcPts val="288"/>
              </a:spcBef>
            </a:pPr>
            <a:r>
              <a:rPr lang="fr-FR" sz="1200" dirty="0" smtClean="0"/>
              <a:t>Courte présentation par le ministre</a:t>
            </a:r>
            <a:endParaRPr lang="fr-FR" sz="1200" strike="sngStrike" dirty="0"/>
          </a:p>
          <a:p>
            <a:pPr marL="285750" indent="-285750">
              <a:spcBef>
                <a:spcPts val="288"/>
              </a:spcBef>
            </a:pPr>
            <a:r>
              <a:rPr lang="fr-FR" sz="1200" dirty="0" smtClean="0"/>
              <a:t>Discussion</a:t>
            </a:r>
          </a:p>
          <a:p>
            <a:pPr marL="285750" indent="-285750">
              <a:spcBef>
                <a:spcPts val="288"/>
              </a:spcBef>
            </a:pPr>
            <a:r>
              <a:rPr lang="fr-FR" sz="1200" dirty="0" smtClean="0"/>
              <a:t>Vin d’honneur offert par la commune</a:t>
            </a:r>
          </a:p>
          <a:p>
            <a:pPr marL="285750" indent="-285750">
              <a:spcBef>
                <a:spcPts val="288"/>
              </a:spcBef>
            </a:pPr>
            <a:endParaRPr lang="fr-FR" sz="800" dirty="0"/>
          </a:p>
          <a:p>
            <a:pPr marL="0" indent="0" algn="just">
              <a:spcBef>
                <a:spcPts val="288"/>
              </a:spcBef>
              <a:buNone/>
            </a:pPr>
            <a:r>
              <a:rPr lang="fr-FR" sz="1200" dirty="0" smtClean="0"/>
              <a:t>Entrée </a:t>
            </a:r>
            <a:r>
              <a:rPr lang="fr-FR" sz="1200" dirty="0"/>
              <a:t>libre</a:t>
            </a:r>
            <a:r>
              <a:rPr lang="fr-FR" sz="1200" dirty="0" smtClean="0"/>
              <a:t>.</a:t>
            </a:r>
          </a:p>
          <a:p>
            <a:pPr marL="0" indent="0" algn="just">
              <a:spcBef>
                <a:spcPts val="288"/>
              </a:spcBef>
              <a:buNone/>
            </a:pPr>
            <a:endParaRPr lang="fr-FR" sz="1200" dirty="0" smtClean="0"/>
          </a:p>
          <a:p>
            <a:pPr marL="0" indent="0">
              <a:spcBef>
                <a:spcPts val="288"/>
              </a:spcBef>
              <a:buNone/>
            </a:pPr>
            <a:endParaRPr lang="lb-LU" sz="700" dirty="0"/>
          </a:p>
          <a:p>
            <a:pPr>
              <a:spcBef>
                <a:spcPts val="288"/>
              </a:spcBef>
            </a:pPr>
            <a:r>
              <a:rPr lang="fr-FR" sz="1200" dirty="0"/>
              <a:t>Lundi, le 20 mars </a:t>
            </a:r>
            <a:r>
              <a:rPr lang="fr-FR" sz="1200" dirty="0" smtClean="0"/>
              <a:t>2017 à 19h00</a:t>
            </a:r>
            <a:r>
              <a:rPr lang="fr-FR" sz="1200" dirty="0"/>
              <a:t>	</a:t>
            </a:r>
            <a:r>
              <a:rPr lang="fr-FR" sz="1200" dirty="0" smtClean="0"/>
              <a:t>Centre </a:t>
            </a:r>
            <a:r>
              <a:rPr lang="fr-FR" sz="1200" dirty="0"/>
              <a:t>culturel « </a:t>
            </a:r>
            <a:r>
              <a:rPr lang="fr-FR" sz="1200" dirty="0" err="1"/>
              <a:t>Schéiss</a:t>
            </a:r>
            <a:r>
              <a:rPr lang="fr-FR" sz="1200" dirty="0"/>
              <a:t> » - 142, Val Ste Croix </a:t>
            </a:r>
          </a:p>
          <a:p>
            <a:pPr marL="0" indent="0">
              <a:spcBef>
                <a:spcPts val="288"/>
              </a:spcBef>
              <a:buNone/>
            </a:pPr>
            <a:r>
              <a:rPr lang="fr-FR" sz="1200" dirty="0"/>
              <a:t>			L-1370 </a:t>
            </a:r>
            <a:r>
              <a:rPr lang="fr-FR" sz="1200" b="1" dirty="0"/>
              <a:t>Luxembourg</a:t>
            </a:r>
          </a:p>
          <a:p>
            <a:pPr>
              <a:spcBef>
                <a:spcPts val="288"/>
              </a:spcBef>
            </a:pPr>
            <a:r>
              <a:rPr lang="fr-FR" sz="1200" dirty="0"/>
              <a:t>Jeudi, le 30 mars 2017 </a:t>
            </a:r>
            <a:r>
              <a:rPr lang="fr-FR" sz="1200" dirty="0" smtClean="0"/>
              <a:t>à 19h00</a:t>
            </a:r>
            <a:r>
              <a:rPr lang="fr-FR" sz="1200" dirty="0"/>
              <a:t>	Mamer Schlass – 1, place de </a:t>
            </a:r>
            <a:r>
              <a:rPr lang="fr-FR" sz="1200" dirty="0" smtClean="0"/>
              <a:t>l’Indépendance</a:t>
            </a:r>
            <a:r>
              <a:rPr lang="fr-FR" sz="1200" dirty="0"/>
              <a:t>			</a:t>
            </a:r>
            <a:r>
              <a:rPr lang="fr-FR" sz="1200" dirty="0" smtClean="0"/>
              <a:t>	L-8252 </a:t>
            </a:r>
            <a:r>
              <a:rPr lang="fr-FR" sz="1200" b="1" dirty="0"/>
              <a:t>Mamer</a:t>
            </a:r>
          </a:p>
          <a:p>
            <a:pPr>
              <a:spcBef>
                <a:spcPts val="288"/>
              </a:spcBef>
            </a:pPr>
            <a:r>
              <a:rPr lang="fr-FR" sz="1200" dirty="0"/>
              <a:t>Lundi, le 3 avril </a:t>
            </a:r>
            <a:r>
              <a:rPr lang="fr-FR" sz="1200" dirty="0" smtClean="0"/>
              <a:t>2017 à 19h00</a:t>
            </a:r>
            <a:r>
              <a:rPr lang="fr-FR" sz="1200" dirty="0"/>
              <a:t>	Centre culturel </a:t>
            </a:r>
            <a:r>
              <a:rPr lang="fr-FR" sz="1200" dirty="0" smtClean="0"/>
              <a:t>Prince </a:t>
            </a:r>
            <a:r>
              <a:rPr lang="fr-FR" sz="1200" dirty="0"/>
              <a:t>Henri – </a:t>
            </a:r>
            <a:r>
              <a:rPr lang="fr-FR" sz="1200" dirty="0" smtClean="0"/>
              <a:t>3, route </a:t>
            </a:r>
            <a:r>
              <a:rPr lang="fr-FR" sz="1200" dirty="0"/>
              <a:t>de </a:t>
            </a:r>
            <a:r>
              <a:rPr lang="fr-FR" sz="1200" dirty="0" smtClean="0"/>
              <a:t>Diekirch </a:t>
            </a:r>
            <a:endParaRPr lang="fr-FR" sz="1200" dirty="0"/>
          </a:p>
          <a:p>
            <a:pPr marL="0" indent="0">
              <a:spcBef>
                <a:spcPts val="288"/>
              </a:spcBef>
              <a:buNone/>
            </a:pPr>
            <a:r>
              <a:rPr lang="fr-FR" sz="1200" dirty="0"/>
              <a:t>			L-7220 </a:t>
            </a:r>
            <a:r>
              <a:rPr lang="fr-FR" sz="1200" b="1" dirty="0" err="1"/>
              <a:t>Helmsange</a:t>
            </a:r>
            <a:endParaRPr lang="fr-FR" sz="1200" b="1" dirty="0"/>
          </a:p>
          <a:p>
            <a:pPr>
              <a:spcBef>
                <a:spcPts val="288"/>
              </a:spcBef>
            </a:pPr>
            <a:r>
              <a:rPr lang="fr-FR" sz="1200" dirty="0"/>
              <a:t>Jeudi, le 6 avril </a:t>
            </a:r>
            <a:r>
              <a:rPr lang="fr-FR" sz="1200" dirty="0" smtClean="0"/>
              <a:t>2017 à 19h00</a:t>
            </a:r>
            <a:r>
              <a:rPr lang="fr-FR" sz="1200" dirty="0"/>
              <a:t>	</a:t>
            </a:r>
            <a:r>
              <a:rPr lang="fr-FR" sz="1200" dirty="0" smtClean="0"/>
              <a:t>Hôtel </a:t>
            </a:r>
            <a:r>
              <a:rPr lang="fr-FR" sz="1200" dirty="0"/>
              <a:t>de Ville </a:t>
            </a:r>
            <a:r>
              <a:rPr lang="fr-FR" sz="1200" dirty="0" smtClean="0"/>
              <a:t>– Place de l’Hôtel de Ville </a:t>
            </a:r>
            <a:r>
              <a:rPr lang="fr-FR" sz="1200" dirty="0"/>
              <a:t>			</a:t>
            </a:r>
            <a:r>
              <a:rPr lang="fr-FR" sz="1200" dirty="0" smtClean="0"/>
              <a:t>	L-4149 </a:t>
            </a:r>
            <a:r>
              <a:rPr lang="fr-FR" sz="1200" b="1" dirty="0"/>
              <a:t>Esch-sur-Alzette</a:t>
            </a:r>
          </a:p>
          <a:p>
            <a:pPr>
              <a:spcBef>
                <a:spcPts val="288"/>
              </a:spcBef>
            </a:pPr>
            <a:r>
              <a:rPr lang="fr-FR" sz="1200" dirty="0"/>
              <a:t>Jeudi, le 4 mai </a:t>
            </a:r>
            <a:r>
              <a:rPr lang="fr-FR" sz="1200" dirty="0" smtClean="0"/>
              <a:t>2017 à 19h00</a:t>
            </a:r>
            <a:r>
              <a:rPr lang="fr-FR" sz="1200" dirty="0"/>
              <a:t>	</a:t>
            </a:r>
            <a:r>
              <a:rPr lang="fr-FR" sz="1200" dirty="0" err="1" smtClean="0"/>
              <a:t>Aalt</a:t>
            </a:r>
            <a:r>
              <a:rPr lang="fr-FR" sz="1200" dirty="0" smtClean="0"/>
              <a:t> </a:t>
            </a:r>
            <a:r>
              <a:rPr lang="fr-FR" sz="1200" dirty="0" err="1" smtClean="0"/>
              <a:t>Stadhaus</a:t>
            </a:r>
            <a:r>
              <a:rPr lang="fr-FR" sz="1200" dirty="0"/>
              <a:t> </a:t>
            </a:r>
            <a:r>
              <a:rPr lang="fr-FR" sz="1200" dirty="0" smtClean="0"/>
              <a:t>- 38</a:t>
            </a:r>
            <a:r>
              <a:rPr lang="fr-FR" sz="1200" dirty="0"/>
              <a:t>, avenue Charlotte </a:t>
            </a:r>
          </a:p>
          <a:p>
            <a:pPr marL="0" indent="0">
              <a:spcBef>
                <a:spcPts val="288"/>
              </a:spcBef>
              <a:buNone/>
            </a:pPr>
            <a:r>
              <a:rPr lang="fr-FR" sz="1200" dirty="0"/>
              <a:t>			L-4530 </a:t>
            </a:r>
            <a:r>
              <a:rPr lang="fr-FR" sz="1200" b="1" dirty="0"/>
              <a:t>Differdange</a:t>
            </a:r>
          </a:p>
          <a:p>
            <a:pPr>
              <a:spcBef>
                <a:spcPts val="288"/>
              </a:spcBef>
            </a:pPr>
            <a:r>
              <a:rPr lang="fr-FR" sz="1200" dirty="0"/>
              <a:t>Lundi, le 29 mai </a:t>
            </a:r>
            <a:r>
              <a:rPr lang="fr-FR" sz="1200" dirty="0" smtClean="0"/>
              <a:t>2017 à 19h00</a:t>
            </a:r>
            <a:r>
              <a:rPr lang="fr-FR" sz="1200" dirty="0"/>
              <a:t>	</a:t>
            </a:r>
            <a:r>
              <a:rPr lang="fr-FR" sz="1200" dirty="0" smtClean="0"/>
              <a:t>Salle </a:t>
            </a:r>
            <a:r>
              <a:rPr lang="fr-FR" sz="1200" dirty="0"/>
              <a:t>des fêtes  Nic. </a:t>
            </a:r>
            <a:r>
              <a:rPr lang="fr-FR" sz="1200" dirty="0" err="1"/>
              <a:t>Birtz</a:t>
            </a:r>
            <a:r>
              <a:rPr lang="fr-FR" sz="1200" dirty="0"/>
              <a:t> – Place de l’Hôtel de Ville</a:t>
            </a:r>
          </a:p>
          <a:p>
            <a:pPr marL="0" indent="0">
              <a:spcBef>
                <a:spcPts val="288"/>
              </a:spcBef>
              <a:buNone/>
            </a:pPr>
            <a:r>
              <a:rPr lang="fr-FR" sz="1200" dirty="0" smtClean="0"/>
              <a:t>			L-3590 </a:t>
            </a:r>
            <a:r>
              <a:rPr lang="fr-FR" sz="1200" b="1" dirty="0" smtClean="0"/>
              <a:t>Dudelange</a:t>
            </a:r>
          </a:p>
          <a:p>
            <a:pPr>
              <a:spcBef>
                <a:spcPts val="288"/>
              </a:spcBef>
            </a:pPr>
            <a:r>
              <a:rPr lang="fr-FR" sz="1200" dirty="0"/>
              <a:t>Lundi, le 19 juin 2017</a:t>
            </a:r>
            <a:r>
              <a:rPr lang="fr-FR" sz="1200" b="1" dirty="0"/>
              <a:t> </a:t>
            </a:r>
            <a:r>
              <a:rPr lang="fr-FR" sz="1200" dirty="0"/>
              <a:t>à </a:t>
            </a:r>
            <a:r>
              <a:rPr lang="fr-FR" sz="1200" dirty="0" smtClean="0"/>
              <a:t>19h00 	École </a:t>
            </a:r>
            <a:r>
              <a:rPr lang="fr-FR" sz="1200" dirty="0"/>
              <a:t>fondamentale -  </a:t>
            </a:r>
            <a:r>
              <a:rPr lang="fr-FR" sz="1200" dirty="0" err="1"/>
              <a:t>Stehresplaz</a:t>
            </a:r>
            <a:r>
              <a:rPr lang="fr-FR" sz="1200" dirty="0"/>
              <a:t> </a:t>
            </a:r>
          </a:p>
          <a:p>
            <a:pPr marL="0" indent="0">
              <a:spcBef>
                <a:spcPts val="288"/>
              </a:spcBef>
              <a:buNone/>
            </a:pPr>
            <a:r>
              <a:rPr lang="fr-FR" sz="1200" dirty="0" smtClean="0"/>
              <a:t>     	                                                     </a:t>
            </a:r>
            <a:r>
              <a:rPr lang="fr-FR" sz="1200" dirty="0"/>
              <a:t>L-9226 </a:t>
            </a:r>
            <a:r>
              <a:rPr lang="fr-FR" sz="1200" b="1" dirty="0" smtClean="0"/>
              <a:t>Diekirch</a:t>
            </a:r>
            <a:endParaRPr lang="fr-FR" sz="1200" b="1" dirty="0"/>
          </a:p>
          <a:p>
            <a:pPr>
              <a:spcBef>
                <a:spcPts val="288"/>
              </a:spcBef>
            </a:pPr>
            <a:r>
              <a:rPr lang="fr-FR" sz="1200" dirty="0" smtClean="0"/>
              <a:t>Mercredi, le 21 juin 2017 à 19h00	</a:t>
            </a:r>
            <a:r>
              <a:rPr lang="fr-FR" sz="1200" dirty="0"/>
              <a:t>É</a:t>
            </a:r>
            <a:r>
              <a:rPr lang="fr-FR" sz="1200" dirty="0" smtClean="0"/>
              <a:t>cole </a:t>
            </a:r>
            <a:r>
              <a:rPr lang="fr-FR" sz="1200" dirty="0"/>
              <a:t>fondamentale „</a:t>
            </a:r>
            <a:r>
              <a:rPr lang="fr-FR" sz="1200" dirty="0" err="1" smtClean="0"/>
              <a:t>Reenert</a:t>
            </a:r>
            <a:r>
              <a:rPr lang="fr-FR" sz="1200" dirty="0" smtClean="0"/>
              <a:t>“ – 11, </a:t>
            </a:r>
            <a:r>
              <a:rPr lang="fr-FR" sz="1200" dirty="0"/>
              <a:t>avenue Nic. </a:t>
            </a:r>
            <a:r>
              <a:rPr lang="fr-FR" sz="1200" dirty="0" err="1"/>
              <a:t>Kreins</a:t>
            </a:r>
            <a:r>
              <a:rPr lang="fr-FR" sz="1200" dirty="0"/>
              <a:t> </a:t>
            </a:r>
            <a:endParaRPr lang="fr-FR" sz="1200" dirty="0" smtClean="0"/>
          </a:p>
          <a:p>
            <a:pPr marL="0" indent="0">
              <a:spcBef>
                <a:spcPts val="288"/>
              </a:spcBef>
              <a:buNone/>
            </a:pPr>
            <a:r>
              <a:rPr lang="fr-FR" sz="1200" dirty="0" smtClean="0"/>
              <a:t>			L-9536 </a:t>
            </a:r>
            <a:r>
              <a:rPr lang="fr-FR" sz="1200" b="1" dirty="0" smtClean="0"/>
              <a:t>Wiltz</a:t>
            </a:r>
          </a:p>
          <a:p>
            <a:pPr>
              <a:spcBef>
                <a:spcPts val="288"/>
              </a:spcBef>
            </a:pPr>
            <a:r>
              <a:rPr lang="fr-FR" sz="1200" dirty="0" smtClean="0"/>
              <a:t>Mardi, le 4 juillet 2017 à 19h00	Centre  culturel - route de Luxembourg				L-6633 </a:t>
            </a:r>
            <a:r>
              <a:rPr lang="fr-FR" sz="1200" b="1" dirty="0" smtClean="0"/>
              <a:t>Wasserbillig</a:t>
            </a:r>
          </a:p>
          <a:p>
            <a:pPr>
              <a:spcBef>
                <a:spcPts val="288"/>
              </a:spcBef>
            </a:pPr>
            <a:r>
              <a:rPr lang="fr-FR" sz="1200" dirty="0" smtClean="0"/>
              <a:t>Mardi, le 11 juillet 2017	</a:t>
            </a:r>
            <a:r>
              <a:rPr lang="fr-FR" sz="1200" dirty="0"/>
              <a:t> </a:t>
            </a:r>
            <a:r>
              <a:rPr lang="fr-FR" sz="1200" dirty="0" smtClean="0"/>
              <a:t>à 19h00</a:t>
            </a:r>
            <a:r>
              <a:rPr lang="fr-FR" sz="1200" dirty="0"/>
              <a:t>	</a:t>
            </a:r>
            <a:r>
              <a:rPr lang="fr-FR" sz="1200" dirty="0" smtClean="0"/>
              <a:t>Centre polyvalent Gaston Stein – 1, Zone artisanale et 			commerciale L-6131 </a:t>
            </a:r>
            <a:r>
              <a:rPr lang="fr-FR" sz="1200" b="1" dirty="0" err="1" smtClean="0"/>
              <a:t>Junglinster</a:t>
            </a:r>
            <a:endParaRPr lang="fr-FR" sz="1200" b="1" dirty="0" smtClean="0"/>
          </a:p>
          <a:p>
            <a:pPr marL="0" indent="0">
              <a:spcBef>
                <a:spcPts val="288"/>
              </a:spcBef>
              <a:buNone/>
            </a:pPr>
            <a:endParaRPr lang="fr-FR" sz="1200" b="1" dirty="0" smtClean="0"/>
          </a:p>
          <a:p>
            <a:pPr marL="0" indent="0">
              <a:spcBef>
                <a:spcPts val="288"/>
              </a:spcBef>
              <a:buNone/>
            </a:pPr>
            <a:r>
              <a:rPr lang="fr-FR" sz="1200" b="1" smtClean="0"/>
              <a:t>Traduction </a:t>
            </a:r>
            <a:r>
              <a:rPr lang="fr-FR" sz="1200" b="1" dirty="0"/>
              <a:t>simultanée en français </a:t>
            </a:r>
            <a:r>
              <a:rPr lang="fr-FR" sz="1200" b="1" dirty="0" smtClean="0"/>
              <a:t>est assurée.</a:t>
            </a:r>
            <a:endParaRPr lang="fr-FR" sz="1200" b="1" dirty="0"/>
          </a:p>
          <a:p>
            <a:pPr>
              <a:spcBef>
                <a:spcPts val="288"/>
              </a:spcBef>
            </a:pPr>
            <a:endParaRPr lang="fr-FR" sz="1200" b="1" dirty="0" smtClean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lb-LU" sz="1400" dirty="0"/>
          </a:p>
          <a:p>
            <a:endParaRPr lang="lb-LU" sz="1400" dirty="0"/>
          </a:p>
          <a:p>
            <a:pPr marL="0" indent="0">
              <a:buNone/>
            </a:pPr>
            <a:r>
              <a:rPr lang="lb-LU" sz="1400" dirty="0">
                <a:solidFill>
                  <a:srgbClr val="FF0000"/>
                </a:solidFill>
              </a:rPr>
              <a:t/>
            </a:r>
            <a:br>
              <a:rPr lang="lb-LU" sz="1400" dirty="0">
                <a:solidFill>
                  <a:srgbClr val="FF0000"/>
                </a:solidFill>
              </a:rPr>
            </a:br>
            <a:endParaRPr lang="lb-LU" sz="1600" dirty="0">
              <a:solidFill>
                <a:srgbClr val="FF0000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808" y="128464"/>
            <a:ext cx="2946683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0971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6632" y="0"/>
            <a:ext cx="6624736" cy="9849544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lb-LU" sz="2100" b="1" dirty="0" smtClean="0"/>
          </a:p>
          <a:p>
            <a:pPr marL="0" indent="0" algn="ctr">
              <a:buNone/>
            </a:pPr>
            <a:endParaRPr lang="lb-LU" sz="2100" b="1" dirty="0"/>
          </a:p>
          <a:p>
            <a:pPr marL="0" indent="0" algn="ctr">
              <a:buNone/>
            </a:pPr>
            <a:endParaRPr lang="lb-LU" sz="2100" b="1" dirty="0" smtClean="0"/>
          </a:p>
          <a:p>
            <a:pPr marL="0" indent="0" algn="ctr">
              <a:buNone/>
            </a:pPr>
            <a:endParaRPr lang="lb-LU" sz="2100" b="1" dirty="0" smtClean="0"/>
          </a:p>
          <a:p>
            <a:pPr marL="0" indent="0" algn="ctr">
              <a:buNone/>
            </a:pPr>
            <a:endParaRPr lang="lb-LU" sz="1800" b="1" dirty="0" smtClean="0"/>
          </a:p>
          <a:p>
            <a:pPr marL="0" indent="0" algn="ctr">
              <a:buNone/>
            </a:pPr>
            <a:r>
              <a:rPr lang="lb-LU" sz="2500" b="1" dirty="0" smtClean="0"/>
              <a:t> </a:t>
            </a:r>
          </a:p>
          <a:p>
            <a:pPr marL="0" indent="0" algn="just">
              <a:lnSpc>
                <a:spcPct val="110000"/>
              </a:lnSpc>
              <a:spcBef>
                <a:spcPts val="288"/>
              </a:spcBef>
              <a:buNone/>
            </a:pPr>
            <a:endParaRPr lang="fr-FR" sz="2200" dirty="0" smtClean="0"/>
          </a:p>
          <a:p>
            <a:pPr marL="0" indent="0" algn="just">
              <a:lnSpc>
                <a:spcPct val="110000"/>
              </a:lnSpc>
              <a:spcBef>
                <a:spcPts val="288"/>
              </a:spcBef>
              <a:buNone/>
            </a:pPr>
            <a:endParaRPr lang="fr-FR" sz="2200" dirty="0" smtClean="0"/>
          </a:p>
          <a:p>
            <a:pPr marL="0" indent="0" algn="just">
              <a:lnSpc>
                <a:spcPct val="110000"/>
              </a:lnSpc>
              <a:spcBef>
                <a:spcPts val="288"/>
              </a:spcBef>
              <a:buNone/>
            </a:pPr>
            <a:endParaRPr lang="fr-FR" sz="2200" dirty="0" smtClean="0"/>
          </a:p>
          <a:p>
            <a:pPr marL="0" indent="0" algn="just">
              <a:lnSpc>
                <a:spcPct val="110000"/>
              </a:lnSpc>
              <a:spcBef>
                <a:spcPts val="288"/>
              </a:spcBef>
              <a:buNone/>
            </a:pPr>
            <a:r>
              <a:rPr lang="fr-FR" sz="2200" dirty="0" smtClean="0"/>
              <a:t>En </a:t>
            </a:r>
            <a:r>
              <a:rPr lang="fr-FR" sz="2200" dirty="0" err="1" smtClean="0"/>
              <a:t>Diskussiounsowend</a:t>
            </a:r>
            <a:r>
              <a:rPr lang="fr-FR" sz="2200" dirty="0" smtClean="0"/>
              <a:t> </a:t>
            </a:r>
            <a:r>
              <a:rPr lang="fr-FR" sz="2200" dirty="0" err="1" smtClean="0"/>
              <a:t>tëschend</a:t>
            </a:r>
            <a:r>
              <a:rPr lang="fr-FR" sz="2200" dirty="0" smtClean="0"/>
              <a:t> </a:t>
            </a:r>
            <a:r>
              <a:rPr lang="fr-FR" sz="2200" dirty="0" err="1" smtClean="0"/>
              <a:t>dem</a:t>
            </a:r>
            <a:r>
              <a:rPr lang="fr-FR" sz="2200" dirty="0" smtClean="0"/>
              <a:t> </a:t>
            </a:r>
            <a:r>
              <a:rPr lang="fr-FR" sz="2200" dirty="0" err="1" smtClean="0"/>
              <a:t>Nohaltegkeetsminister</a:t>
            </a:r>
            <a:r>
              <a:rPr lang="fr-FR" sz="2200" dirty="0" smtClean="0"/>
              <a:t> an </a:t>
            </a:r>
            <a:r>
              <a:rPr lang="fr-FR" sz="2200" dirty="0" err="1" smtClean="0"/>
              <a:t>allen</a:t>
            </a:r>
            <a:r>
              <a:rPr lang="fr-FR" sz="2200" dirty="0" smtClean="0"/>
              <a:t> </a:t>
            </a:r>
            <a:r>
              <a:rPr lang="fr-FR" sz="2200" dirty="0" err="1" smtClean="0"/>
              <a:t>interesséierte</a:t>
            </a:r>
            <a:r>
              <a:rPr lang="fr-FR" sz="2200" dirty="0" smtClean="0"/>
              <a:t> </a:t>
            </a:r>
            <a:r>
              <a:rPr lang="fr-FR" sz="2200" dirty="0" err="1" smtClean="0"/>
              <a:t>Bierger</a:t>
            </a:r>
            <a:r>
              <a:rPr lang="fr-FR" sz="2200" dirty="0" smtClean="0"/>
              <a:t> </a:t>
            </a:r>
            <a:r>
              <a:rPr lang="fr-FR" sz="2200" dirty="0" err="1" smtClean="0"/>
              <a:t>iwwer</a:t>
            </a:r>
            <a:r>
              <a:rPr lang="fr-FR" sz="2200" dirty="0" smtClean="0"/>
              <a:t> d’</a:t>
            </a:r>
            <a:r>
              <a:rPr lang="fr-FR" sz="2200" dirty="0" err="1" smtClean="0"/>
              <a:t>Stroossesécherheet</a:t>
            </a:r>
            <a:r>
              <a:rPr lang="fr-FR" sz="2200" dirty="0" smtClean="0"/>
              <a:t> an </a:t>
            </a:r>
            <a:r>
              <a:rPr lang="fr-FR" sz="2200" dirty="0" err="1" smtClean="0"/>
              <a:t>Ärer</a:t>
            </a:r>
            <a:r>
              <a:rPr lang="fr-FR" sz="2200" dirty="0" smtClean="0"/>
              <a:t> </a:t>
            </a:r>
            <a:r>
              <a:rPr lang="fr-FR" sz="2200" dirty="0" err="1" smtClean="0"/>
              <a:t>Regioun</a:t>
            </a:r>
            <a:r>
              <a:rPr lang="fr-FR" sz="2200" dirty="0" smtClean="0"/>
              <a:t>.</a:t>
            </a:r>
            <a:endParaRPr lang="fr-FR" sz="2200" dirty="0"/>
          </a:p>
          <a:p>
            <a:pPr>
              <a:lnSpc>
                <a:spcPct val="110000"/>
              </a:lnSpc>
              <a:spcBef>
                <a:spcPts val="288"/>
              </a:spcBef>
            </a:pPr>
            <a:endParaRPr lang="fr-FR" sz="2200" dirty="0"/>
          </a:p>
          <a:p>
            <a:pPr marL="0" indent="0">
              <a:lnSpc>
                <a:spcPct val="110000"/>
              </a:lnSpc>
              <a:spcBef>
                <a:spcPts val="288"/>
              </a:spcBef>
              <a:buNone/>
            </a:pPr>
            <a:r>
              <a:rPr lang="fr-FR" sz="2200" dirty="0" err="1" smtClean="0"/>
              <a:t>Programm</a:t>
            </a:r>
            <a:r>
              <a:rPr lang="fr-FR" sz="2200" dirty="0"/>
              <a:t> </a:t>
            </a:r>
            <a:r>
              <a:rPr lang="fr-FR" sz="2200" dirty="0" smtClean="0"/>
              <a:t>:</a:t>
            </a:r>
            <a:endParaRPr lang="fr-FR" sz="2200" dirty="0"/>
          </a:p>
          <a:p>
            <a:pPr marL="285750" indent="-285750">
              <a:lnSpc>
                <a:spcPct val="110000"/>
              </a:lnSpc>
              <a:spcBef>
                <a:spcPts val="288"/>
              </a:spcBef>
            </a:pPr>
            <a:r>
              <a:rPr lang="fr-FR" sz="2200" dirty="0" err="1" smtClean="0"/>
              <a:t>Allocutioun</a:t>
            </a:r>
            <a:r>
              <a:rPr lang="fr-FR" sz="2200" dirty="0" smtClean="0"/>
              <a:t> </a:t>
            </a:r>
            <a:r>
              <a:rPr lang="fr-FR" sz="2200" dirty="0" err="1" smtClean="0"/>
              <a:t>vum</a:t>
            </a:r>
            <a:r>
              <a:rPr lang="fr-FR" sz="2200" dirty="0" smtClean="0"/>
              <a:t> </a:t>
            </a:r>
            <a:r>
              <a:rPr lang="fr-FR" sz="2200" dirty="0" err="1" smtClean="0"/>
              <a:t>Buergermeeschter</a:t>
            </a:r>
            <a:endParaRPr lang="fr-FR" sz="2200" dirty="0" smtClean="0"/>
          </a:p>
          <a:p>
            <a:pPr marL="285750" indent="-285750">
              <a:lnSpc>
                <a:spcPct val="110000"/>
              </a:lnSpc>
              <a:spcBef>
                <a:spcPts val="288"/>
              </a:spcBef>
            </a:pPr>
            <a:r>
              <a:rPr lang="fr-FR" sz="2200" dirty="0" err="1" smtClean="0"/>
              <a:t>Aleedung</a:t>
            </a:r>
            <a:r>
              <a:rPr lang="fr-FR" sz="2200" dirty="0" smtClean="0"/>
              <a:t> </a:t>
            </a:r>
            <a:r>
              <a:rPr lang="fr-FR" sz="2200" dirty="0"/>
              <a:t>a </a:t>
            </a:r>
            <a:r>
              <a:rPr lang="fr-FR" sz="2200" dirty="0" err="1"/>
              <a:t>Virtrag</a:t>
            </a:r>
            <a:r>
              <a:rPr lang="fr-FR" sz="2200" dirty="0"/>
              <a:t> </a:t>
            </a:r>
            <a:r>
              <a:rPr lang="fr-FR" sz="2200" dirty="0" err="1" smtClean="0"/>
              <a:t>iwwer</a:t>
            </a:r>
            <a:r>
              <a:rPr lang="fr-FR" sz="2200" dirty="0" smtClean="0"/>
              <a:t> d’</a:t>
            </a:r>
            <a:r>
              <a:rPr lang="fr-FR" sz="2200" dirty="0" err="1" smtClean="0"/>
              <a:t>Stroossesécherheet</a:t>
            </a:r>
            <a:r>
              <a:rPr lang="fr-FR" sz="2200" dirty="0" smtClean="0"/>
              <a:t> an der </a:t>
            </a:r>
            <a:r>
              <a:rPr lang="fr-FR" sz="2200" dirty="0" err="1" smtClean="0"/>
              <a:t>Regioun</a:t>
            </a:r>
            <a:r>
              <a:rPr lang="fr-FR" sz="2200" dirty="0" smtClean="0"/>
              <a:t>:</a:t>
            </a:r>
          </a:p>
          <a:p>
            <a:pPr marL="685800" lvl="1">
              <a:lnSpc>
                <a:spcPct val="110000"/>
              </a:lnSpc>
              <a:spcBef>
                <a:spcPts val="288"/>
              </a:spcBef>
              <a:buFont typeface="Wingdings" panose="05000000000000000000" pitchFamily="2" charset="2"/>
              <a:buChar char="Ø"/>
            </a:pPr>
            <a:r>
              <a:rPr lang="fr-FR" sz="2200" dirty="0"/>
              <a:t>Wat </a:t>
            </a:r>
            <a:r>
              <a:rPr lang="fr-FR" sz="2200" dirty="0" err="1"/>
              <a:t>kënne</a:t>
            </a:r>
            <a:r>
              <a:rPr lang="fr-FR" sz="2200" dirty="0"/>
              <a:t> mir </a:t>
            </a:r>
            <a:r>
              <a:rPr lang="fr-FR" sz="2200" dirty="0" err="1"/>
              <a:t>bei</a:t>
            </a:r>
            <a:r>
              <a:rPr lang="fr-FR" sz="2200" dirty="0"/>
              <a:t> </a:t>
            </a:r>
            <a:r>
              <a:rPr lang="fr-FR" sz="2200" dirty="0" err="1"/>
              <a:t>I</a:t>
            </a:r>
            <a:r>
              <a:rPr lang="fr-FR" sz="2200" dirty="0" err="1" smtClean="0"/>
              <a:t>ech</a:t>
            </a:r>
            <a:r>
              <a:rPr lang="fr-FR" sz="2200" dirty="0" smtClean="0"/>
              <a:t> </a:t>
            </a:r>
            <a:r>
              <a:rPr lang="fr-FR" sz="2200" dirty="0"/>
              <a:t>a </a:t>
            </a:r>
            <a:r>
              <a:rPr lang="fr-FR" sz="2200" dirty="0" err="1"/>
              <a:t>Punkto</a:t>
            </a:r>
            <a:r>
              <a:rPr lang="fr-FR" sz="2200" dirty="0"/>
              <a:t> </a:t>
            </a:r>
            <a:r>
              <a:rPr lang="fr-FR" sz="2200" dirty="0" err="1" smtClean="0"/>
              <a:t>Stroossesécherheet</a:t>
            </a:r>
            <a:r>
              <a:rPr lang="fr-FR" sz="2200" dirty="0" smtClean="0"/>
              <a:t> </a:t>
            </a:r>
            <a:r>
              <a:rPr lang="fr-FR" sz="2200" dirty="0" err="1"/>
              <a:t>verbesseren</a:t>
            </a:r>
            <a:r>
              <a:rPr lang="fr-FR" sz="2200" dirty="0"/>
              <a:t>?</a:t>
            </a:r>
          </a:p>
          <a:p>
            <a:pPr marL="685800" lvl="1">
              <a:lnSpc>
                <a:spcPct val="110000"/>
              </a:lnSpc>
              <a:spcBef>
                <a:spcPts val="288"/>
              </a:spcBef>
              <a:buFont typeface="Wingdings" panose="05000000000000000000" pitchFamily="2" charset="2"/>
              <a:buChar char="Ø"/>
            </a:pPr>
            <a:r>
              <a:rPr lang="fr-FR" sz="2200" dirty="0" err="1"/>
              <a:t>Wéi</a:t>
            </a:r>
            <a:r>
              <a:rPr lang="fr-FR" sz="2200" dirty="0"/>
              <a:t> </a:t>
            </a:r>
            <a:r>
              <a:rPr lang="fr-FR" sz="2200" dirty="0" err="1"/>
              <a:t>soll</a:t>
            </a:r>
            <a:r>
              <a:rPr lang="fr-FR" sz="2200" dirty="0"/>
              <a:t> </a:t>
            </a:r>
            <a:r>
              <a:rPr lang="fr-FR" sz="2200" dirty="0" err="1"/>
              <a:t>Ä</a:t>
            </a:r>
            <a:r>
              <a:rPr lang="fr-FR" sz="2200" dirty="0" err="1" smtClean="0"/>
              <a:t>ren</a:t>
            </a:r>
            <a:r>
              <a:rPr lang="fr-FR" sz="2200" dirty="0" smtClean="0"/>
              <a:t> </a:t>
            </a:r>
            <a:r>
              <a:rPr lang="fr-FR" sz="2200" dirty="0" err="1"/>
              <a:t>ëffentleche</a:t>
            </a:r>
            <a:r>
              <a:rPr lang="fr-FR" sz="2200" dirty="0"/>
              <a:t> </a:t>
            </a:r>
            <a:r>
              <a:rPr lang="fr-FR" sz="2200" dirty="0" err="1"/>
              <a:t>Raum</a:t>
            </a:r>
            <a:r>
              <a:rPr lang="fr-FR" sz="2200" dirty="0"/>
              <a:t> </a:t>
            </a:r>
            <a:r>
              <a:rPr lang="fr-FR" sz="2200" dirty="0" err="1"/>
              <a:t>am</a:t>
            </a:r>
            <a:r>
              <a:rPr lang="fr-FR" sz="2200" dirty="0"/>
              <a:t> </a:t>
            </a:r>
            <a:r>
              <a:rPr lang="fr-FR" sz="2200" dirty="0" err="1"/>
              <a:t>Sënn</a:t>
            </a:r>
            <a:r>
              <a:rPr lang="fr-FR" sz="2200" dirty="0"/>
              <a:t> </a:t>
            </a:r>
            <a:r>
              <a:rPr lang="fr-FR" sz="2200" dirty="0" err="1"/>
              <a:t>vun</a:t>
            </a:r>
            <a:r>
              <a:rPr lang="fr-FR" sz="2200" dirty="0"/>
              <a:t> de </a:t>
            </a:r>
            <a:r>
              <a:rPr lang="fr-FR" sz="2200" dirty="0" err="1" smtClean="0"/>
              <a:t>Bierger</a:t>
            </a:r>
            <a:r>
              <a:rPr lang="fr-FR" sz="2200" dirty="0" smtClean="0"/>
              <a:t> </a:t>
            </a:r>
            <a:r>
              <a:rPr lang="fr-FR" sz="2200" dirty="0" err="1" smtClean="0"/>
              <a:t>amenagéiert</a:t>
            </a:r>
            <a:r>
              <a:rPr lang="fr-FR" sz="2200" dirty="0" smtClean="0"/>
              <a:t> </a:t>
            </a:r>
            <a:r>
              <a:rPr lang="fr-FR" sz="2200" dirty="0" err="1"/>
              <a:t>ginn</a:t>
            </a:r>
            <a:r>
              <a:rPr lang="fr-FR" sz="2200" dirty="0" smtClean="0"/>
              <a:t>?</a:t>
            </a:r>
            <a:endParaRPr lang="fr-FR" sz="2200" dirty="0"/>
          </a:p>
          <a:p>
            <a:pPr marL="285750" indent="-285750">
              <a:lnSpc>
                <a:spcPct val="110000"/>
              </a:lnSpc>
              <a:spcBef>
                <a:spcPts val="288"/>
              </a:spcBef>
            </a:pPr>
            <a:r>
              <a:rPr lang="fr-FR" sz="2200" dirty="0" err="1" smtClean="0"/>
              <a:t>Kuerz</a:t>
            </a:r>
            <a:r>
              <a:rPr lang="fr-FR" sz="2200" dirty="0" smtClean="0"/>
              <a:t> </a:t>
            </a:r>
            <a:r>
              <a:rPr lang="fr-FR" sz="2200" dirty="0" err="1" smtClean="0"/>
              <a:t>Presentatioun</a:t>
            </a:r>
            <a:r>
              <a:rPr lang="fr-FR" sz="2200" dirty="0" smtClean="0"/>
              <a:t> </a:t>
            </a:r>
            <a:r>
              <a:rPr lang="fr-FR" sz="2200" dirty="0" err="1" smtClean="0"/>
              <a:t>vum</a:t>
            </a:r>
            <a:r>
              <a:rPr lang="fr-FR" sz="2200" dirty="0" smtClean="0"/>
              <a:t> </a:t>
            </a:r>
            <a:r>
              <a:rPr lang="fr-FR" sz="2200" dirty="0" err="1" smtClean="0"/>
              <a:t>Här</a:t>
            </a:r>
            <a:r>
              <a:rPr lang="fr-FR" sz="2200" dirty="0" smtClean="0"/>
              <a:t> </a:t>
            </a:r>
            <a:r>
              <a:rPr lang="fr-FR" sz="2200" dirty="0" err="1" smtClean="0"/>
              <a:t>Minister</a:t>
            </a:r>
            <a:endParaRPr lang="fr-FR" sz="2200" dirty="0"/>
          </a:p>
          <a:p>
            <a:pPr marL="285750" indent="-285750">
              <a:lnSpc>
                <a:spcPct val="110000"/>
              </a:lnSpc>
              <a:spcBef>
                <a:spcPts val="288"/>
              </a:spcBef>
            </a:pPr>
            <a:r>
              <a:rPr lang="fr-FR" sz="2200" dirty="0" err="1" smtClean="0"/>
              <a:t>Oppen</a:t>
            </a:r>
            <a:r>
              <a:rPr lang="fr-FR" sz="2200" dirty="0" smtClean="0"/>
              <a:t> </a:t>
            </a:r>
            <a:r>
              <a:rPr lang="fr-FR" sz="2200" dirty="0" err="1" smtClean="0"/>
              <a:t>Diskussioun</a:t>
            </a:r>
            <a:r>
              <a:rPr lang="fr-FR" sz="2200" dirty="0" smtClean="0"/>
              <a:t> </a:t>
            </a:r>
          </a:p>
          <a:p>
            <a:pPr marL="285750" indent="-285750">
              <a:lnSpc>
                <a:spcPct val="110000"/>
              </a:lnSpc>
              <a:spcBef>
                <a:spcPts val="288"/>
              </a:spcBef>
            </a:pPr>
            <a:r>
              <a:rPr lang="fr-FR" sz="2200" dirty="0" err="1" smtClean="0"/>
              <a:t>Éierewain</a:t>
            </a:r>
            <a:r>
              <a:rPr lang="fr-FR" sz="2200" dirty="0" smtClean="0"/>
              <a:t> </a:t>
            </a:r>
            <a:r>
              <a:rPr lang="fr-FR" sz="2200" dirty="0" err="1" smtClean="0"/>
              <a:t>offréiert</a:t>
            </a:r>
            <a:r>
              <a:rPr lang="fr-FR" sz="2200" dirty="0" smtClean="0"/>
              <a:t> </a:t>
            </a:r>
            <a:r>
              <a:rPr lang="fr-FR" sz="2200" dirty="0" err="1" smtClean="0"/>
              <a:t>vun</a:t>
            </a:r>
            <a:r>
              <a:rPr lang="fr-FR" sz="2200" dirty="0" smtClean="0"/>
              <a:t> der </a:t>
            </a:r>
            <a:r>
              <a:rPr lang="fr-FR" sz="2200" dirty="0" err="1" smtClean="0"/>
              <a:t>Gemeng</a:t>
            </a:r>
            <a:endParaRPr lang="fr-FR" sz="2200" dirty="0"/>
          </a:p>
          <a:p>
            <a:pPr>
              <a:lnSpc>
                <a:spcPct val="110000"/>
              </a:lnSpc>
              <a:spcBef>
                <a:spcPts val="288"/>
              </a:spcBef>
            </a:pPr>
            <a:endParaRPr lang="fr-FR" sz="2200" dirty="0"/>
          </a:p>
          <a:p>
            <a:pPr marL="0" indent="0">
              <a:lnSpc>
                <a:spcPct val="120000"/>
              </a:lnSpc>
              <a:spcBef>
                <a:spcPts val="288"/>
              </a:spcBef>
              <a:buNone/>
            </a:pPr>
            <a:r>
              <a:rPr lang="fr-FR" sz="2200" dirty="0" smtClean="0"/>
              <a:t>Den Entrée </a:t>
            </a:r>
            <a:r>
              <a:rPr lang="fr-FR" sz="2200" dirty="0" err="1" smtClean="0"/>
              <a:t>ass</a:t>
            </a:r>
            <a:r>
              <a:rPr lang="fr-FR" sz="2200" dirty="0" smtClean="0"/>
              <a:t> </a:t>
            </a:r>
            <a:r>
              <a:rPr lang="fr-FR" sz="2200" dirty="0" err="1" smtClean="0"/>
              <a:t>fräi</a:t>
            </a:r>
            <a:r>
              <a:rPr lang="fr-FR" sz="2200" dirty="0" smtClean="0"/>
              <a:t>.</a:t>
            </a:r>
            <a:endParaRPr lang="fr-FR" sz="2200" dirty="0"/>
          </a:p>
          <a:p>
            <a:pPr algn="just">
              <a:lnSpc>
                <a:spcPct val="110000"/>
              </a:lnSpc>
              <a:spcBef>
                <a:spcPts val="288"/>
              </a:spcBef>
            </a:pPr>
            <a:endParaRPr lang="fr-FR" sz="2200" dirty="0" smtClean="0"/>
          </a:p>
          <a:p>
            <a:pPr algn="just">
              <a:lnSpc>
                <a:spcPct val="110000"/>
              </a:lnSpc>
              <a:spcBef>
                <a:spcPts val="288"/>
              </a:spcBef>
            </a:pPr>
            <a:endParaRPr lang="fr-FR" sz="2200" dirty="0"/>
          </a:p>
          <a:p>
            <a:pPr>
              <a:lnSpc>
                <a:spcPct val="110000"/>
              </a:lnSpc>
              <a:spcBef>
                <a:spcPts val="288"/>
              </a:spcBef>
            </a:pPr>
            <a:r>
              <a:rPr lang="fr-FR" sz="2200" dirty="0" err="1" smtClean="0"/>
              <a:t>Méindes</a:t>
            </a:r>
            <a:r>
              <a:rPr lang="fr-FR" sz="2200" dirty="0"/>
              <a:t>, den 20. </a:t>
            </a:r>
            <a:r>
              <a:rPr lang="fr-FR" sz="2200" dirty="0" err="1"/>
              <a:t>März</a:t>
            </a:r>
            <a:r>
              <a:rPr lang="fr-FR" sz="2200" dirty="0"/>
              <a:t> </a:t>
            </a:r>
            <a:r>
              <a:rPr lang="fr-FR" sz="2200" dirty="0" smtClean="0"/>
              <a:t>2017 </a:t>
            </a:r>
            <a:r>
              <a:rPr lang="fr-FR" sz="2200" dirty="0" err="1" smtClean="0"/>
              <a:t>um</a:t>
            </a:r>
            <a:r>
              <a:rPr lang="fr-FR" sz="2200" dirty="0" smtClean="0"/>
              <a:t> 19h00</a:t>
            </a:r>
            <a:r>
              <a:rPr lang="fr-FR" sz="2200" dirty="0"/>
              <a:t>	</a:t>
            </a:r>
            <a:r>
              <a:rPr lang="fr-FR" sz="2200" dirty="0" smtClean="0"/>
              <a:t>Centre </a:t>
            </a:r>
            <a:r>
              <a:rPr lang="fr-FR" sz="2200" dirty="0"/>
              <a:t>Culturel « </a:t>
            </a:r>
            <a:r>
              <a:rPr lang="fr-FR" sz="2200" dirty="0" err="1"/>
              <a:t>Schéiss</a:t>
            </a:r>
            <a:r>
              <a:rPr lang="fr-FR" sz="2200" dirty="0"/>
              <a:t> » - 142, Val Ste </a:t>
            </a:r>
            <a:r>
              <a:rPr lang="fr-FR" sz="2200" dirty="0" smtClean="0"/>
              <a:t>					Croix L-1370 </a:t>
            </a:r>
            <a:r>
              <a:rPr lang="fr-FR" sz="2200" b="1" dirty="0"/>
              <a:t>Luxembourg</a:t>
            </a:r>
          </a:p>
          <a:p>
            <a:pPr>
              <a:lnSpc>
                <a:spcPct val="110000"/>
              </a:lnSpc>
              <a:spcBef>
                <a:spcPts val="288"/>
              </a:spcBef>
            </a:pPr>
            <a:r>
              <a:rPr lang="fr-FR" sz="2200" dirty="0" err="1"/>
              <a:t>Donneschdes</a:t>
            </a:r>
            <a:r>
              <a:rPr lang="fr-FR" sz="2200" dirty="0"/>
              <a:t>, den 30. </a:t>
            </a:r>
            <a:r>
              <a:rPr lang="fr-FR" sz="2200" dirty="0" err="1"/>
              <a:t>März</a:t>
            </a:r>
            <a:r>
              <a:rPr lang="fr-FR" sz="2200" dirty="0"/>
              <a:t> </a:t>
            </a:r>
            <a:r>
              <a:rPr lang="fr-FR" sz="2200" dirty="0" smtClean="0"/>
              <a:t>2017 </a:t>
            </a:r>
            <a:r>
              <a:rPr lang="fr-FR" sz="2200" dirty="0" err="1" smtClean="0"/>
              <a:t>um</a:t>
            </a:r>
            <a:r>
              <a:rPr lang="fr-FR" sz="2200" dirty="0" smtClean="0"/>
              <a:t> 19h00	Mamer </a:t>
            </a:r>
            <a:r>
              <a:rPr lang="fr-FR" sz="2200" dirty="0"/>
              <a:t>Schlass – 1, place de </a:t>
            </a:r>
            <a:r>
              <a:rPr lang="fr-FR" sz="2200" dirty="0" smtClean="0"/>
              <a:t>l’Indépendance</a:t>
            </a:r>
            <a:r>
              <a:rPr lang="fr-FR" sz="2200" dirty="0"/>
              <a:t>			</a:t>
            </a:r>
            <a:r>
              <a:rPr lang="fr-FR" sz="2200" dirty="0" smtClean="0"/>
              <a:t>		L-8252 </a:t>
            </a:r>
            <a:r>
              <a:rPr lang="fr-FR" sz="2200" b="1" dirty="0"/>
              <a:t>Mamer</a:t>
            </a:r>
          </a:p>
          <a:p>
            <a:pPr>
              <a:lnSpc>
                <a:spcPct val="110000"/>
              </a:lnSpc>
              <a:spcBef>
                <a:spcPts val="288"/>
              </a:spcBef>
            </a:pPr>
            <a:r>
              <a:rPr lang="fr-FR" sz="2200" dirty="0" err="1"/>
              <a:t>Méindes</a:t>
            </a:r>
            <a:r>
              <a:rPr lang="fr-FR" sz="2200" dirty="0"/>
              <a:t>, den 3. </a:t>
            </a:r>
            <a:r>
              <a:rPr lang="fr-FR" sz="2200" dirty="0" err="1"/>
              <a:t>Abrëll</a:t>
            </a:r>
            <a:r>
              <a:rPr lang="fr-FR" sz="2200" dirty="0"/>
              <a:t> </a:t>
            </a:r>
            <a:r>
              <a:rPr lang="fr-FR" sz="2200" dirty="0" smtClean="0"/>
              <a:t>2017 </a:t>
            </a:r>
            <a:r>
              <a:rPr lang="fr-FR" sz="2200" dirty="0" err="1" smtClean="0"/>
              <a:t>um</a:t>
            </a:r>
            <a:r>
              <a:rPr lang="fr-FR" sz="2200" dirty="0" smtClean="0"/>
              <a:t> 19h00	Centre </a:t>
            </a:r>
            <a:r>
              <a:rPr lang="fr-FR" sz="2200" dirty="0"/>
              <a:t>Culturel Prince Henri – </a:t>
            </a:r>
            <a:r>
              <a:rPr lang="fr-FR" sz="2200" dirty="0" smtClean="0"/>
              <a:t>3, route de 					Diekirch L-7220 </a:t>
            </a:r>
            <a:r>
              <a:rPr lang="fr-FR" sz="2200" b="1" dirty="0" err="1"/>
              <a:t>Helmsange</a:t>
            </a:r>
            <a:endParaRPr lang="fr-FR" sz="22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2200" dirty="0" err="1"/>
              <a:t>Donneschdes</a:t>
            </a:r>
            <a:r>
              <a:rPr lang="fr-FR" sz="2200" dirty="0"/>
              <a:t>, </a:t>
            </a:r>
            <a:r>
              <a:rPr lang="fr-FR" sz="2200" dirty="0" smtClean="0"/>
              <a:t>den </a:t>
            </a:r>
            <a:r>
              <a:rPr lang="fr-FR" sz="2200" dirty="0"/>
              <a:t>6. </a:t>
            </a:r>
            <a:r>
              <a:rPr lang="fr-FR" sz="2200" dirty="0" err="1"/>
              <a:t>Abrëll</a:t>
            </a:r>
            <a:r>
              <a:rPr lang="fr-FR" sz="2200" dirty="0"/>
              <a:t>  </a:t>
            </a:r>
            <a:r>
              <a:rPr lang="fr-FR" sz="2200" dirty="0" smtClean="0"/>
              <a:t>2017 </a:t>
            </a:r>
            <a:r>
              <a:rPr lang="fr-FR" sz="2200" dirty="0" err="1" smtClean="0"/>
              <a:t>um</a:t>
            </a:r>
            <a:r>
              <a:rPr lang="fr-FR" sz="2200" dirty="0" smtClean="0"/>
              <a:t> 19h00</a:t>
            </a:r>
            <a:r>
              <a:rPr lang="fr-FR" sz="2200" dirty="0"/>
              <a:t>	</a:t>
            </a:r>
            <a:r>
              <a:rPr lang="fr-FR" sz="2200" dirty="0" smtClean="0"/>
              <a:t>Hôtel </a:t>
            </a:r>
            <a:r>
              <a:rPr lang="fr-FR" sz="2200" dirty="0"/>
              <a:t>de </a:t>
            </a:r>
            <a:r>
              <a:rPr lang="fr-FR" sz="2200" dirty="0" smtClean="0"/>
              <a:t>Ville</a:t>
            </a:r>
            <a:r>
              <a:rPr lang="fr-FR" sz="2200" dirty="0"/>
              <a:t> </a:t>
            </a:r>
            <a:r>
              <a:rPr lang="fr-FR" sz="2200" dirty="0" smtClean="0"/>
              <a:t>- Place de l’Hôtel de Ville	</a:t>
            </a:r>
          </a:p>
          <a:p>
            <a:pPr marL="2743200" lvl="6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2200" dirty="0" smtClean="0"/>
              <a:t>	L-4149</a:t>
            </a:r>
            <a:r>
              <a:rPr lang="fr-FR" sz="2200" b="1" dirty="0" smtClean="0"/>
              <a:t> Esch-sur-Alzette</a:t>
            </a:r>
            <a:r>
              <a:rPr lang="fr-FR" sz="2200" dirty="0" smtClean="0"/>
              <a:t>	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2200" dirty="0" err="1" smtClean="0"/>
              <a:t>Donneschdes</a:t>
            </a:r>
            <a:r>
              <a:rPr lang="fr-FR" sz="2200" dirty="0"/>
              <a:t>, </a:t>
            </a:r>
            <a:r>
              <a:rPr lang="fr-FR" sz="2200" dirty="0" smtClean="0"/>
              <a:t>den </a:t>
            </a:r>
            <a:r>
              <a:rPr lang="fr-FR" sz="2200" dirty="0"/>
              <a:t>4. </a:t>
            </a:r>
            <a:r>
              <a:rPr lang="fr-FR" sz="2200" dirty="0" err="1"/>
              <a:t>Mee</a:t>
            </a:r>
            <a:r>
              <a:rPr lang="fr-FR" sz="2200" dirty="0"/>
              <a:t> </a:t>
            </a:r>
            <a:r>
              <a:rPr lang="fr-FR" sz="2200" dirty="0" smtClean="0"/>
              <a:t>2017 </a:t>
            </a:r>
            <a:r>
              <a:rPr lang="fr-FR" sz="2200" dirty="0" err="1" smtClean="0"/>
              <a:t>um</a:t>
            </a:r>
            <a:r>
              <a:rPr lang="fr-FR" sz="2200" dirty="0" smtClean="0"/>
              <a:t> 19h00	</a:t>
            </a:r>
            <a:r>
              <a:rPr lang="fr-FR" sz="2200" dirty="0" err="1" smtClean="0"/>
              <a:t>Aalt</a:t>
            </a:r>
            <a:r>
              <a:rPr lang="fr-FR" sz="2200" dirty="0" smtClean="0"/>
              <a:t> </a:t>
            </a:r>
            <a:r>
              <a:rPr lang="fr-FR" sz="2200" dirty="0" err="1" smtClean="0"/>
              <a:t>Stadhaus</a:t>
            </a:r>
            <a:r>
              <a:rPr lang="fr-FR" sz="2200" dirty="0"/>
              <a:t> </a:t>
            </a:r>
            <a:r>
              <a:rPr lang="fr-FR" sz="2200" dirty="0" smtClean="0"/>
              <a:t>- 38</a:t>
            </a:r>
            <a:r>
              <a:rPr lang="fr-FR" sz="2200" dirty="0"/>
              <a:t>, avenue Charlotte 			</a:t>
            </a:r>
            <a:r>
              <a:rPr lang="fr-FR" sz="2200" dirty="0" smtClean="0"/>
              <a:t>		L-4530 </a:t>
            </a:r>
            <a:r>
              <a:rPr lang="fr-FR" sz="2200" b="1" dirty="0" smtClean="0"/>
              <a:t>Differdange</a:t>
            </a:r>
            <a:endParaRPr lang="fr-FR" sz="2200" b="1" dirty="0"/>
          </a:p>
          <a:p>
            <a:pPr>
              <a:lnSpc>
                <a:spcPct val="110000"/>
              </a:lnSpc>
              <a:spcBef>
                <a:spcPts val="288"/>
              </a:spcBef>
            </a:pPr>
            <a:r>
              <a:rPr lang="de-DE" sz="2200" dirty="0" err="1"/>
              <a:t>Méindes</a:t>
            </a:r>
            <a:r>
              <a:rPr lang="de-DE" sz="2200" dirty="0"/>
              <a:t>, den 29. </a:t>
            </a:r>
            <a:r>
              <a:rPr lang="de-DE" sz="2200" dirty="0" err="1"/>
              <a:t>Mee</a:t>
            </a:r>
            <a:r>
              <a:rPr lang="de-DE" sz="2200" dirty="0"/>
              <a:t> </a:t>
            </a:r>
            <a:r>
              <a:rPr lang="de-DE" sz="2200" dirty="0" smtClean="0"/>
              <a:t>2017 um 19h00	</a:t>
            </a:r>
            <a:r>
              <a:rPr lang="de-DE" sz="2200" dirty="0"/>
              <a:t>	</a:t>
            </a:r>
            <a:r>
              <a:rPr lang="de-DE" sz="2200" dirty="0" smtClean="0"/>
              <a:t>S</a:t>
            </a:r>
            <a:r>
              <a:rPr lang="fr-FR" sz="2200" dirty="0" err="1" smtClean="0"/>
              <a:t>alle</a:t>
            </a:r>
            <a:r>
              <a:rPr lang="fr-FR" sz="2200" dirty="0" smtClean="0"/>
              <a:t>  </a:t>
            </a:r>
            <a:r>
              <a:rPr lang="fr-FR" sz="2200" dirty="0"/>
              <a:t>des fêtes  Nic. </a:t>
            </a:r>
            <a:r>
              <a:rPr lang="fr-FR" sz="2200" dirty="0" err="1"/>
              <a:t>Birtz</a:t>
            </a:r>
            <a:r>
              <a:rPr lang="fr-FR" sz="2200" dirty="0"/>
              <a:t> – Place de l’Hôtel </a:t>
            </a:r>
            <a:r>
              <a:rPr lang="fr-FR" sz="2200" dirty="0" smtClean="0"/>
              <a:t>					de Ville L-3590 </a:t>
            </a:r>
            <a:r>
              <a:rPr lang="en-US" sz="2200" b="1" dirty="0" err="1" smtClean="0"/>
              <a:t>Dudelange</a:t>
            </a:r>
            <a:endParaRPr lang="en-US" sz="2200" b="1" dirty="0" smtClean="0"/>
          </a:p>
          <a:p>
            <a:pPr>
              <a:lnSpc>
                <a:spcPct val="110000"/>
              </a:lnSpc>
              <a:spcBef>
                <a:spcPts val="288"/>
              </a:spcBef>
            </a:pPr>
            <a:r>
              <a:rPr lang="de-DE" sz="2200" dirty="0" err="1" smtClean="0"/>
              <a:t>Méindes</a:t>
            </a:r>
            <a:r>
              <a:rPr lang="de-DE" sz="2200" dirty="0" smtClean="0"/>
              <a:t>, den 19</a:t>
            </a:r>
            <a:r>
              <a:rPr lang="de-DE" sz="2200" dirty="0"/>
              <a:t>. Juni 2017 um </a:t>
            </a:r>
            <a:r>
              <a:rPr lang="de-DE" sz="2200" dirty="0" smtClean="0"/>
              <a:t>19h00 		</a:t>
            </a:r>
            <a:r>
              <a:rPr lang="de-DE" sz="2200" dirty="0" err="1" smtClean="0"/>
              <a:t>École</a:t>
            </a:r>
            <a:r>
              <a:rPr lang="de-DE" sz="2200" dirty="0" smtClean="0"/>
              <a:t> </a:t>
            </a:r>
            <a:r>
              <a:rPr lang="de-DE" sz="2200" dirty="0" err="1"/>
              <a:t>fondamentale</a:t>
            </a:r>
            <a:r>
              <a:rPr lang="de-DE" sz="2200" dirty="0"/>
              <a:t> - </a:t>
            </a:r>
            <a:r>
              <a:rPr lang="de-DE" sz="2200" dirty="0" err="1"/>
              <a:t>Stehresplaz</a:t>
            </a:r>
            <a:r>
              <a:rPr lang="de-DE" sz="2200" dirty="0"/>
              <a:t> </a:t>
            </a:r>
          </a:p>
          <a:p>
            <a:pPr marL="0" indent="0">
              <a:lnSpc>
                <a:spcPct val="110000"/>
              </a:lnSpc>
              <a:spcBef>
                <a:spcPts val="288"/>
              </a:spcBef>
              <a:buNone/>
            </a:pPr>
            <a:r>
              <a:rPr lang="de-DE" sz="2200" b="1" dirty="0" smtClean="0"/>
              <a:t>                                                                                               	</a:t>
            </a:r>
            <a:r>
              <a:rPr lang="de-DE" sz="2200" dirty="0" smtClean="0"/>
              <a:t>L-9226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Diekirch</a:t>
            </a:r>
            <a:endParaRPr lang="de-DE" sz="2200" b="1" dirty="0"/>
          </a:p>
          <a:p>
            <a:pPr>
              <a:lnSpc>
                <a:spcPct val="110000"/>
              </a:lnSpc>
              <a:spcBef>
                <a:spcPts val="288"/>
              </a:spcBef>
            </a:pPr>
            <a:r>
              <a:rPr lang="de-DE" sz="2200" dirty="0" err="1" smtClean="0"/>
              <a:t>Mëttwochs</a:t>
            </a:r>
            <a:r>
              <a:rPr lang="de-DE" sz="2200" dirty="0" smtClean="0"/>
              <a:t>, den 21. Juni 2017 um 19h00</a:t>
            </a:r>
            <a:r>
              <a:rPr lang="de-DE" sz="2200" dirty="0"/>
              <a:t>	</a:t>
            </a:r>
            <a:r>
              <a:rPr lang="fr-FR" sz="2200" dirty="0" smtClean="0"/>
              <a:t>École </a:t>
            </a:r>
            <a:r>
              <a:rPr lang="fr-FR" sz="2200" dirty="0"/>
              <a:t>fondamentale „</a:t>
            </a:r>
            <a:r>
              <a:rPr lang="fr-FR" sz="2200" dirty="0" err="1"/>
              <a:t>Reenert</a:t>
            </a:r>
            <a:r>
              <a:rPr lang="fr-FR" sz="2200" dirty="0" smtClean="0"/>
              <a:t>“ – 11, avenue 					Nic. </a:t>
            </a:r>
            <a:r>
              <a:rPr lang="fr-FR" sz="2200" dirty="0" err="1"/>
              <a:t>Kreins</a:t>
            </a:r>
            <a:r>
              <a:rPr lang="fr-FR" sz="2200" dirty="0"/>
              <a:t> </a:t>
            </a:r>
            <a:r>
              <a:rPr lang="fr-FR" sz="2200" dirty="0" smtClean="0"/>
              <a:t>L-9536 </a:t>
            </a:r>
            <a:r>
              <a:rPr lang="fr-FR" sz="2200" b="1" dirty="0" smtClean="0"/>
              <a:t>Wiltz</a:t>
            </a:r>
          </a:p>
          <a:p>
            <a:pPr>
              <a:lnSpc>
                <a:spcPct val="110000"/>
              </a:lnSpc>
              <a:spcBef>
                <a:spcPts val="288"/>
              </a:spcBef>
            </a:pPr>
            <a:r>
              <a:rPr lang="de-DE" sz="2200" dirty="0" err="1" smtClean="0"/>
              <a:t>Dënschdes</a:t>
            </a:r>
            <a:r>
              <a:rPr lang="de-DE" sz="2200" dirty="0" smtClean="0"/>
              <a:t>, den 4. Juli 2017 um 19h00	</a:t>
            </a:r>
            <a:r>
              <a:rPr lang="de-DE" sz="2200" dirty="0"/>
              <a:t>	</a:t>
            </a:r>
            <a:r>
              <a:rPr lang="fr-FR" sz="2200" dirty="0" smtClean="0"/>
              <a:t>Centre </a:t>
            </a:r>
            <a:r>
              <a:rPr lang="fr-FR" sz="2200" dirty="0"/>
              <a:t>c</a:t>
            </a:r>
            <a:r>
              <a:rPr lang="fr-FR" sz="2200" dirty="0" smtClean="0"/>
              <a:t>ulturel - route de Luxembourg</a:t>
            </a:r>
            <a:r>
              <a:rPr lang="fr-FR" sz="2200" dirty="0"/>
              <a:t>				</a:t>
            </a:r>
            <a:r>
              <a:rPr lang="fr-FR" sz="2200" dirty="0" smtClean="0"/>
              <a:t>	L-6633 </a:t>
            </a:r>
            <a:r>
              <a:rPr lang="de-DE" sz="2200" b="1" dirty="0" smtClean="0"/>
              <a:t>Wasserbillig</a:t>
            </a:r>
          </a:p>
          <a:p>
            <a:pPr>
              <a:lnSpc>
                <a:spcPct val="110000"/>
              </a:lnSpc>
              <a:spcBef>
                <a:spcPts val="288"/>
              </a:spcBef>
            </a:pPr>
            <a:r>
              <a:rPr lang="de-DE" sz="2200" dirty="0" err="1" smtClean="0"/>
              <a:t>Dënschdes</a:t>
            </a:r>
            <a:r>
              <a:rPr lang="de-DE" sz="2200" dirty="0" smtClean="0"/>
              <a:t>, den 11. Juli 2017 um 19h00	</a:t>
            </a:r>
            <a:r>
              <a:rPr lang="fr-FR" sz="2200" dirty="0" smtClean="0"/>
              <a:t>Centre </a:t>
            </a:r>
            <a:r>
              <a:rPr lang="fr-FR" sz="2200" dirty="0"/>
              <a:t>polyvalent Gaston Stein – 1, Zone </a:t>
            </a:r>
            <a:r>
              <a:rPr lang="fr-FR" sz="2200" dirty="0" smtClean="0"/>
              <a:t>					artisanale et commerciale L-6131 </a:t>
            </a:r>
            <a:r>
              <a:rPr lang="fr-FR" sz="2200" b="1" dirty="0" err="1" smtClean="0"/>
              <a:t>Junglinster</a:t>
            </a:r>
            <a:endParaRPr lang="fr-FR" sz="2200" b="1" dirty="0" smtClean="0"/>
          </a:p>
          <a:p>
            <a:pPr marL="0" indent="0">
              <a:lnSpc>
                <a:spcPct val="110000"/>
              </a:lnSpc>
              <a:spcBef>
                <a:spcPts val="288"/>
              </a:spcBef>
              <a:buNone/>
            </a:pPr>
            <a:endParaRPr lang="fr-FR" sz="2200" b="1" dirty="0" smtClean="0"/>
          </a:p>
          <a:p>
            <a:pPr marL="0" indent="0">
              <a:lnSpc>
                <a:spcPct val="110000"/>
              </a:lnSpc>
              <a:spcBef>
                <a:spcPts val="288"/>
              </a:spcBef>
              <a:buNone/>
            </a:pPr>
            <a:r>
              <a:rPr lang="fr-FR" sz="2200" b="1" dirty="0" smtClean="0"/>
              <a:t>Eng </a:t>
            </a:r>
            <a:r>
              <a:rPr lang="fr-FR" sz="2200" b="1" dirty="0" err="1" smtClean="0"/>
              <a:t>simultan</a:t>
            </a:r>
            <a:r>
              <a:rPr lang="fr-FR" sz="2200" b="1" dirty="0" smtClean="0"/>
              <a:t> </a:t>
            </a:r>
            <a:r>
              <a:rPr lang="fr-FR" sz="2200" b="1" dirty="0" err="1" smtClean="0"/>
              <a:t>Iwwersëtzung</a:t>
            </a:r>
            <a:r>
              <a:rPr lang="fr-FR" sz="2200" b="1" dirty="0" smtClean="0"/>
              <a:t> op </a:t>
            </a:r>
            <a:r>
              <a:rPr lang="fr-FR" sz="2200" b="1" dirty="0" err="1" smtClean="0"/>
              <a:t>franséisch</a:t>
            </a:r>
            <a:r>
              <a:rPr lang="fr-FR" sz="2200" b="1" dirty="0" smtClean="0"/>
              <a:t> </a:t>
            </a:r>
            <a:r>
              <a:rPr lang="fr-FR" sz="2200" b="1" dirty="0" err="1" smtClean="0"/>
              <a:t>ass</a:t>
            </a:r>
            <a:r>
              <a:rPr lang="fr-FR" sz="2200" b="1" dirty="0" smtClean="0"/>
              <a:t> </a:t>
            </a:r>
            <a:r>
              <a:rPr lang="fr-FR" sz="2200" b="1" dirty="0" err="1" smtClean="0"/>
              <a:t>assuréiert</a:t>
            </a:r>
            <a:r>
              <a:rPr lang="fr-FR" sz="2200" b="1" dirty="0" smtClean="0"/>
              <a:t>.</a:t>
            </a:r>
            <a:endParaRPr lang="fr-FR" sz="2200" b="1" dirty="0"/>
          </a:p>
          <a:p>
            <a:pPr marL="0" indent="0" algn="just">
              <a:buNone/>
            </a:pPr>
            <a:endParaRPr lang="fr-FR" sz="2200" dirty="0"/>
          </a:p>
          <a:p>
            <a:endParaRPr lang="fr-FR" sz="1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784" y="200472"/>
            <a:ext cx="3594755" cy="916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2361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44</Words>
  <Application>Microsoft Office PowerPoint</Application>
  <PresentationFormat>Format A4 (210 x 297 mm)</PresentationFormat>
  <Paragraphs>82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Office Theme</vt:lpstr>
      <vt:lpstr>Présentation PowerPoint</vt:lpstr>
      <vt:lpstr>Présentation PowerPoint</vt:lpstr>
    </vt:vector>
  </TitlesOfParts>
  <Company>CTIE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 Reuter</dc:creator>
  <cp:lastModifiedBy>Claudine Wirth</cp:lastModifiedBy>
  <cp:revision>100</cp:revision>
  <cp:lastPrinted>2017-02-24T07:33:43Z</cp:lastPrinted>
  <dcterms:created xsi:type="dcterms:W3CDTF">2015-03-18T13:10:21Z</dcterms:created>
  <dcterms:modified xsi:type="dcterms:W3CDTF">2017-02-24T07:37:16Z</dcterms:modified>
</cp:coreProperties>
</file>